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8.png"/><Relationship Id="rId4" Type="http://schemas.openxmlformats.org/officeDocument/2006/relationships/image" Target="../media/image3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17.png"/><Relationship Id="rId4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2.png"/><Relationship Id="rId3" Type="http://schemas.openxmlformats.org/officeDocument/2006/relationships/image" Target="../media/image6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60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20.png"/><Relationship Id="rId4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1.png"/><Relationship Id="rId3" Type="http://schemas.openxmlformats.org/officeDocument/2006/relationships/image" Target="../media/image6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8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7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Relationship Id="rId3" Type="http://schemas.openxmlformats.org/officeDocument/2006/relationships/image" Target="../media/image8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5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3.jpg"/><Relationship Id="rId8" Type="http://schemas.openxmlformats.org/officeDocument/2006/relationships/image" Target="../media/image72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